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hNlJcoHINrSpq9wJe/2mCYWPE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529faca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529faca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529facad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529facad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 rot="5400000">
            <a:off x="2555775" y="-109736"/>
            <a:ext cx="403244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988839"/>
            <a:ext cx="8229600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44208" y="188640"/>
            <a:ext cx="2498978" cy="6787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683568" y="2996952"/>
            <a:ext cx="7772400" cy="165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959"/>
            </a:pPr>
            <a:r>
              <a:rPr lang="es-EC" sz="3200" dirty="0"/>
              <a:t>Propuesta metodológica para medir el Derecho Humano al Agua. Aplicación piloto en el cantón Cuenca</a:t>
            </a:r>
            <a:endParaRPr sz="3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827584" y="4293096"/>
            <a:ext cx="7772400" cy="165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Open Sans"/>
              <a:buNone/>
            </a:pPr>
            <a:endParaRPr lang="es-EC" sz="231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Open Sans"/>
              <a:buNone/>
            </a:pPr>
            <a:endParaRPr lang="es-EC" sz="231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Open Sans"/>
              <a:buNone/>
            </a:pPr>
            <a:endParaRPr lang="es-EC" sz="231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Open Sans"/>
              <a:buNone/>
            </a:pPr>
            <a:r>
              <a:rPr lang="es-EC" sz="2310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(septiembre 2018-septiembre 2020)</a:t>
            </a:r>
            <a:br>
              <a:rPr lang="es-EC" sz="231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s-EC" sz="231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31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692696"/>
            <a:ext cx="6264696" cy="170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1259632" y="1412776"/>
            <a:ext cx="6990369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C" b="1">
                <a:latin typeface="Open Sans"/>
                <a:ea typeface="Open Sans"/>
                <a:cs typeface="Open Sans"/>
                <a:sym typeface="Open Sans"/>
              </a:rPr>
              <a:t>EQUIPO DE INVESTIGADORES: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1475656" y="2276872"/>
            <a:ext cx="6840760" cy="49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es-EC" sz="2800" b="1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DIRECTOR DEL PROYECTO</a:t>
            </a:r>
            <a:r>
              <a:rPr lang="es-EC" sz="28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/>
          </a:p>
        </p:txBody>
      </p:sp>
      <p:sp>
        <p:nvSpPr>
          <p:cNvPr id="77" name="Google Shape;77;p2"/>
          <p:cNvSpPr txBox="1"/>
          <p:nvPr/>
        </p:nvSpPr>
        <p:spPr>
          <a:xfrm>
            <a:off x="1187624" y="3023956"/>
            <a:ext cx="6990369" cy="63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700"/>
              <a:buFont typeface="Arial"/>
              <a:buNone/>
            </a:pPr>
            <a:r>
              <a:rPr lang="es-EC" sz="3400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Andrés Martínez-Moscoso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700"/>
              <a:buFont typeface="Arial"/>
              <a:buNone/>
            </a:pPr>
            <a:r>
              <a:rPr lang="es-EC" sz="3400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Víctor Gerardo Aguilar</a:t>
            </a:r>
            <a:endParaRPr sz="3400" dirty="0"/>
          </a:p>
        </p:txBody>
      </p:sp>
      <p:sp>
        <p:nvSpPr>
          <p:cNvPr id="78" name="Google Shape;78;p2"/>
          <p:cNvSpPr txBox="1"/>
          <p:nvPr/>
        </p:nvSpPr>
        <p:spPr>
          <a:xfrm>
            <a:off x="1475656" y="4005064"/>
            <a:ext cx="699036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INVESTIGADORES: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1259632" y="4797152"/>
            <a:ext cx="7128792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Arial"/>
              <a:buChar char="•"/>
            </a:pPr>
            <a:r>
              <a:rPr lang="es-EC" sz="4000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Diego Roldán</a:t>
            </a:r>
          </a:p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Arial"/>
              <a:buChar char="•"/>
            </a:pPr>
            <a:r>
              <a:rPr lang="es-EC" sz="4000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Juan Pablo Sarmiento</a:t>
            </a:r>
          </a:p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Arial"/>
              <a:buChar char="•"/>
            </a:pPr>
            <a:r>
              <a:rPr lang="es-EC" sz="4000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Fanny Cabrera</a:t>
            </a:r>
            <a:endParaRPr lang="es-EC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/>
        </p:nvSpPr>
        <p:spPr>
          <a:xfrm>
            <a:off x="1259632" y="1124744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OBJETIVO GENERAL:</a:t>
            </a:r>
            <a:endParaRPr/>
          </a:p>
        </p:txBody>
      </p:sp>
      <p:sp>
        <p:nvSpPr>
          <p:cNvPr id="85" name="Google Shape;85;p3"/>
          <p:cNvSpPr txBox="1"/>
          <p:nvPr/>
        </p:nvSpPr>
        <p:spPr>
          <a:xfrm>
            <a:off x="1259632" y="1844824"/>
            <a:ext cx="7128792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17365D"/>
              </a:buClr>
              <a:buSzPts val="4000"/>
            </a:pPr>
            <a:r>
              <a:rPr lang="es-EC" sz="2800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● Generar una propuesta metodológica para medir el derecho humano al agua</a:t>
            </a:r>
            <a:endParaRPr sz="2800" dirty="0"/>
          </a:p>
        </p:txBody>
      </p:sp>
      <p:sp>
        <p:nvSpPr>
          <p:cNvPr id="86" name="Google Shape;86;p3"/>
          <p:cNvSpPr txBox="1"/>
          <p:nvPr/>
        </p:nvSpPr>
        <p:spPr>
          <a:xfrm>
            <a:off x="1259632" y="2996952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OBJETIVOS ESPECÍFICOS:</a:t>
            </a:r>
            <a:endParaRPr/>
          </a:p>
        </p:txBody>
      </p:sp>
      <p:sp>
        <p:nvSpPr>
          <p:cNvPr id="87" name="Google Shape;87;p3"/>
          <p:cNvSpPr txBox="1"/>
          <p:nvPr/>
        </p:nvSpPr>
        <p:spPr>
          <a:xfrm>
            <a:off x="1259632" y="3861048"/>
            <a:ext cx="7416824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lvl="0" indent="-254000">
              <a:buClr>
                <a:srgbClr val="17365D"/>
              </a:buClr>
              <a:buSzPts val="4000"/>
              <a:buFont typeface="Arial"/>
              <a:buChar char="•"/>
            </a:pPr>
            <a:r>
              <a:rPr lang="es-EC" sz="4000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1.	Desarrollar el estado del arte sobre el derecho humano al agua.</a:t>
            </a:r>
          </a:p>
          <a:p>
            <a:pPr lvl="0" indent="-254000">
              <a:buClr>
                <a:srgbClr val="17365D"/>
              </a:buClr>
              <a:buSzPts val="4000"/>
              <a:buFont typeface="Arial"/>
              <a:buChar char="•"/>
            </a:pPr>
            <a:r>
              <a:rPr lang="es-EC" sz="4000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2.	Dotar de contenido cuantitativo y cualitativo a los cinco factores del derecho humano al agua.</a:t>
            </a:r>
          </a:p>
          <a:p>
            <a:pPr lvl="0" indent="-254000">
              <a:buClr>
                <a:srgbClr val="17365D"/>
              </a:buClr>
              <a:buSzPts val="4000"/>
              <a:buFont typeface="Arial"/>
              <a:buChar char="•"/>
            </a:pPr>
            <a:r>
              <a:rPr lang="es-EC" sz="4000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3.	Generar una propuesta metodológica para medir el derecho humano al agua y validarla a través de su aplicación en un estudio piloto en el cantón Cuenca.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ctrTitle"/>
          </p:nvPr>
        </p:nvSpPr>
        <p:spPr>
          <a:xfrm>
            <a:off x="1187624" y="764704"/>
            <a:ext cx="691276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Open Sans"/>
              <a:buNone/>
            </a:pPr>
            <a:r>
              <a:rPr lang="es-EC" sz="4000" b="1">
                <a:solidFill>
                  <a:srgbClr val="888888"/>
                </a:solidFill>
              </a:rPr>
              <a:t>RESULTADOS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A61EBA-140D-403A-ADBF-B6DFF93DD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2171"/>
            <a:ext cx="9144000" cy="50650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529facad2_0_0"/>
          <p:cNvSpPr txBox="1">
            <a:spLocks noGrp="1"/>
          </p:cNvSpPr>
          <p:nvPr>
            <p:ph type="ctrTitle"/>
          </p:nvPr>
        </p:nvSpPr>
        <p:spPr>
          <a:xfrm>
            <a:off x="790100" y="91787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Open Sans"/>
              <a:buNone/>
            </a:pPr>
            <a:r>
              <a:rPr lang="es-EC" sz="4000" b="1">
                <a:solidFill>
                  <a:srgbClr val="888888"/>
                </a:solidFill>
              </a:rPr>
              <a:t>DISCUSIÓN Y CONCLUSIONES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B4D2DC-555B-4E76-949B-EA2319357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9196"/>
            <a:ext cx="9144000" cy="5077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529facad2_0_12"/>
          <p:cNvSpPr txBox="1">
            <a:spLocks noGrp="1"/>
          </p:cNvSpPr>
          <p:nvPr>
            <p:ph type="ctrTitle"/>
          </p:nvPr>
        </p:nvSpPr>
        <p:spPr>
          <a:xfrm>
            <a:off x="790100" y="91787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000" b="1">
                <a:solidFill>
                  <a:srgbClr val="888888"/>
                </a:solidFill>
              </a:rPr>
              <a:t>CONTINUIDAD Y RETOS DE LA INVESTIGACIÓN</a:t>
            </a:r>
            <a:endParaRPr sz="4000" b="1">
              <a:solidFill>
                <a:srgbClr val="888888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9FC83E-875A-4319-B943-8029F3E82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50" y="2482993"/>
            <a:ext cx="7337900" cy="42617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27B2B3-4E8C-4A94-80C0-13AFAE7AD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2611"/>
            <a:ext cx="9144000" cy="5432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137</Words>
  <Application>Microsoft Office PowerPoint</Application>
  <PresentationFormat>Presentación en pantalla (4:3)</PresentationFormat>
  <Paragraphs>22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Open Sans</vt:lpstr>
      <vt:lpstr>Calibri</vt:lpstr>
      <vt:lpstr>Tema de Office</vt:lpstr>
      <vt:lpstr>Propuesta metodológica para medir el Derecho Humano al Agua. Aplicación piloto en el cantón Cuenca</vt:lpstr>
      <vt:lpstr>Presentación de PowerPoint</vt:lpstr>
      <vt:lpstr>Presentación de PowerPoint</vt:lpstr>
      <vt:lpstr>RESULTADOS</vt:lpstr>
      <vt:lpstr>DISCUSIÓN Y CONCLUSIONES</vt:lpstr>
      <vt:lpstr>CONTINUIDAD Y RETOS DE LA INVESTIGACIÓN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proyecto</dc:title>
  <dc:creator>kquinde</dc:creator>
  <cp:lastModifiedBy>Andres Martinez</cp:lastModifiedBy>
  <cp:revision>4</cp:revision>
  <dcterms:created xsi:type="dcterms:W3CDTF">2012-10-01T15:22:53Z</dcterms:created>
  <dcterms:modified xsi:type="dcterms:W3CDTF">2020-06-22T21:38:34Z</dcterms:modified>
</cp:coreProperties>
</file>