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hPQOn06sXNQ/rk2g5+q+x8ZGka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29facad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529fac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529facad2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8529facad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 rot="5400000">
            <a:off x="2555775" y="-109736"/>
            <a:ext cx="403244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988839"/>
            <a:ext cx="8229600" cy="4032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" name="Google Shape;1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44208" y="188640"/>
            <a:ext cx="2498978" cy="6787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721" y="1832079"/>
            <a:ext cx="4048125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827584" y="5437153"/>
            <a:ext cx="77724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Open Sans"/>
              <a:buNone/>
            </a:pPr>
            <a:br>
              <a:rPr b="0" i="0" lang="es-EC" sz="2310" u="none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s-EC" sz="2310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Septiembre 201</a:t>
            </a:r>
            <a:r>
              <a:rPr lang="es-EC" sz="2310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0" i="0" lang="es-EC" sz="2310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s-EC" sz="2310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Marzo</a:t>
            </a:r>
            <a:r>
              <a:rPr b="0" i="0" lang="es-EC" sz="2310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 20</a:t>
            </a:r>
            <a:r>
              <a:rPr lang="es-EC" sz="2310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br>
              <a:rPr b="0" i="0" lang="es-EC" sz="2310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s-EC" sz="2310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310" cap="none" strike="noStrike">
              <a:solidFill>
                <a:srgbClr val="ABAB0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1436" y="574045"/>
            <a:ext cx="6264696" cy="170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idx="1" type="subTitle"/>
          </p:nvPr>
        </p:nvSpPr>
        <p:spPr>
          <a:xfrm>
            <a:off x="1259632" y="1412776"/>
            <a:ext cx="6990369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s-EC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EQUIPO DE INVESTIGADORES:</a:t>
            </a:r>
            <a:endParaRPr>
              <a:solidFill>
                <a:srgbClr val="ABAB04"/>
              </a:solidFill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475656" y="2276872"/>
            <a:ext cx="6840760" cy="495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b="1" i="0" lang="es-EC" sz="2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DIRECTOR DEL PROYECTO: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187624" y="3068960"/>
            <a:ext cx="699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700"/>
              <a:buFont typeface="Arial"/>
              <a:buNone/>
            </a:pPr>
            <a:r>
              <a:rPr lang="es-EC" sz="30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s-EC" sz="30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Mgst. Ernesto Santos</a:t>
            </a:r>
            <a:endParaRPr b="0" i="0" sz="3000" u="none" cap="none" strike="noStrik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475656" y="4005064"/>
            <a:ext cx="6990369" cy="54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C" sz="2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INVESTIGADORES: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1259632" y="4797152"/>
            <a:ext cx="7128792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s-EC" sz="30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Dis. Xavier Cuenca</a:t>
            </a:r>
            <a:endParaRPr sz="300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- Dis. Andrés Montesinos</a:t>
            </a:r>
            <a:endParaRPr sz="300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1259632" y="887443"/>
            <a:ext cx="7128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C" sz="3200" u="none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OBJETIVO GENERAL:</a:t>
            </a:r>
            <a:endParaRPr b="0" i="0" sz="1400" u="none" cap="none" strike="noStrike">
              <a:solidFill>
                <a:srgbClr val="ABAB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1259632" y="1607523"/>
            <a:ext cx="7128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/>
              <a:buNone/>
            </a:pPr>
            <a:r>
              <a:rPr lang="es-EC" sz="27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- Diseñar un juego de video o sistema kinestésico interactivo </a:t>
            </a:r>
            <a:r>
              <a:rPr lang="es-EC" sz="27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educativo sobre la historia Kañari. </a:t>
            </a:r>
            <a:endParaRPr sz="270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1259632" y="3234253"/>
            <a:ext cx="71289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EC" sz="3200" u="none" cap="none" strike="noStrike">
                <a:solidFill>
                  <a:srgbClr val="ABAB04"/>
                </a:solidFill>
                <a:latin typeface="Open Sans"/>
                <a:ea typeface="Open Sans"/>
                <a:cs typeface="Open Sans"/>
                <a:sym typeface="Open Sans"/>
              </a:rPr>
              <a:t>OBJETIVOS ESPECÍFICOS:</a:t>
            </a:r>
            <a:endParaRPr b="0" i="0" sz="1400" u="none" cap="none" strike="noStrike">
              <a:solidFill>
                <a:srgbClr val="ABAB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1259632" y="3908508"/>
            <a:ext cx="7416900" cy="2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7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s-EC" sz="27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Analizar de la historia y cultura Cañari, para el desarrollo de la historia del juego. </a:t>
            </a:r>
            <a:endParaRPr sz="270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7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- Diseñar personajes, ambientes regulados por una línea gráfica coherente. </a:t>
            </a:r>
            <a:endParaRPr sz="270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7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- Desarrollar un prototipo del juego de video.</a:t>
            </a:r>
            <a:r>
              <a:rPr lang="es-EC" sz="33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ctrTitle"/>
          </p:nvPr>
        </p:nvSpPr>
        <p:spPr>
          <a:xfrm>
            <a:off x="1187624" y="574863"/>
            <a:ext cx="69129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b="1" lang="es-EC" sz="4000">
                <a:solidFill>
                  <a:srgbClr val="ABAB04"/>
                </a:solidFill>
              </a:rPr>
              <a:t>RESULTADOS</a:t>
            </a:r>
            <a:endParaRPr>
              <a:solidFill>
                <a:srgbClr val="ABAB04"/>
              </a:solidFill>
            </a:endParaRPr>
          </a:p>
        </p:txBody>
      </p:sp>
      <p:sp>
        <p:nvSpPr>
          <p:cNvPr id="93" name="Google Shape;93;p4"/>
          <p:cNvSpPr txBox="1"/>
          <p:nvPr>
            <p:ph idx="1" type="subTitle"/>
          </p:nvPr>
        </p:nvSpPr>
        <p:spPr>
          <a:xfrm>
            <a:off x="827584" y="1892325"/>
            <a:ext cx="76329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000"/>
              <a:buChar char="-"/>
            </a:pPr>
            <a:r>
              <a:rPr lang="es-EC" sz="3000">
                <a:solidFill>
                  <a:srgbClr val="17365D"/>
                </a:solidFill>
              </a:rPr>
              <a:t>Diseño de un libro que describe el proceso de investigación y desarrollo del proyecto.</a:t>
            </a:r>
            <a:endParaRPr sz="3000">
              <a:solidFill>
                <a:srgbClr val="1736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7365D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000"/>
              <a:buChar char="-"/>
            </a:pPr>
            <a:r>
              <a:rPr lang="es-EC" sz="3000">
                <a:solidFill>
                  <a:srgbClr val="17365D"/>
                </a:solidFill>
              </a:rPr>
              <a:t>Presentación en el Museo Pumapungo del proyecto, y en E3 USA.</a:t>
            </a:r>
            <a:endParaRPr sz="3000">
              <a:solidFill>
                <a:srgbClr val="17365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7365D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000"/>
              <a:buChar char="-"/>
            </a:pPr>
            <a:r>
              <a:rPr lang="es-EC" sz="3000">
                <a:solidFill>
                  <a:srgbClr val="17365D"/>
                </a:solidFill>
              </a:rPr>
              <a:t>Diseño de un software .EXE ejecutable del videojuego para ordenador.</a:t>
            </a:r>
            <a:endParaRPr sz="300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529facad2_0_0"/>
          <p:cNvSpPr txBox="1"/>
          <p:nvPr>
            <p:ph type="ctrTitle"/>
          </p:nvPr>
        </p:nvSpPr>
        <p:spPr>
          <a:xfrm>
            <a:off x="790100" y="593364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b="1" lang="es-EC" sz="4000">
                <a:solidFill>
                  <a:srgbClr val="ABAB04"/>
                </a:solidFill>
              </a:rPr>
              <a:t>CONCLUSIONES</a:t>
            </a:r>
            <a:endParaRPr>
              <a:solidFill>
                <a:srgbClr val="ABAB04"/>
              </a:solidFill>
            </a:endParaRPr>
          </a:p>
        </p:txBody>
      </p:sp>
      <p:sp>
        <p:nvSpPr>
          <p:cNvPr id="99" name="Google Shape;99;g8529facad2_0_0"/>
          <p:cNvSpPr txBox="1"/>
          <p:nvPr>
            <p:ph idx="1" type="subTitle"/>
          </p:nvPr>
        </p:nvSpPr>
        <p:spPr>
          <a:xfrm>
            <a:off x="1371600" y="1951167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s-EC" sz="2900">
                <a:solidFill>
                  <a:srgbClr val="17365D"/>
                </a:solidFill>
              </a:rPr>
              <a:t>- Fue un reto la reinterpretación digital en base a hechos y datos</a:t>
            </a:r>
            <a:endParaRPr sz="2900">
              <a:solidFill>
                <a:srgbClr val="17365D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rPr lang="es-EC" sz="2900">
                <a:solidFill>
                  <a:srgbClr val="17365D"/>
                </a:solidFill>
              </a:rPr>
              <a:t>reales mezclados con la fantasía.</a:t>
            </a:r>
            <a:endParaRPr sz="2900">
              <a:solidFill>
                <a:srgbClr val="17365D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rPr lang="es-EC" sz="2900">
                <a:solidFill>
                  <a:srgbClr val="17365D"/>
                </a:solidFill>
              </a:rPr>
              <a:t>- El componente gráfico y artístico en este tipo de proyectos es relevante.</a:t>
            </a:r>
            <a:endParaRPr sz="2900">
              <a:solidFill>
                <a:srgbClr val="17365D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rPr lang="es-EC" sz="2900">
                <a:solidFill>
                  <a:srgbClr val="17365D"/>
                </a:solidFill>
              </a:rPr>
              <a:t>- Es importante no solamente pensar en el contenido, sino en su formato y la tecnología.</a:t>
            </a:r>
            <a:endParaRPr sz="2900">
              <a:solidFill>
                <a:srgbClr val="17365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29facad2_0_12"/>
          <p:cNvSpPr txBox="1"/>
          <p:nvPr>
            <p:ph type="ctrTitle"/>
          </p:nvPr>
        </p:nvSpPr>
        <p:spPr>
          <a:xfrm>
            <a:off x="790100" y="917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EC" sz="4000">
                <a:solidFill>
                  <a:srgbClr val="ABAB04"/>
                </a:solidFill>
              </a:rPr>
              <a:t>CONTINUIDAD Y RETOS DE LA INVESTIGACIÓN</a:t>
            </a:r>
            <a:endParaRPr b="1" sz="4000">
              <a:solidFill>
                <a:srgbClr val="ABAB04"/>
              </a:solidFill>
            </a:endParaRPr>
          </a:p>
        </p:txBody>
      </p:sp>
      <p:sp>
        <p:nvSpPr>
          <p:cNvPr id="105" name="Google Shape;105;g8529facad2_0_12"/>
          <p:cNvSpPr txBox="1"/>
          <p:nvPr>
            <p:ph idx="1" type="subTitle"/>
          </p:nvPr>
        </p:nvSpPr>
        <p:spPr>
          <a:xfrm>
            <a:off x="1371600" y="26867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33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Luego de terminado el proyecto, trabajamos con la Unidad de Emprendimiento de Ciencias Químicas, para generar un modelo de negocio.</a:t>
            </a:r>
            <a:endParaRPr sz="330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3802"/>
            <a:ext cx="9144000" cy="211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2012-10-01T15:22:53Z</dcterms:created>
  <dc:creator>kquinde</dc:creator>
</cp:coreProperties>
</file>