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9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018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98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613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819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606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515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8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852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560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400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4CEA-5FC5-4985-805F-DB30F7421FF1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1531-9EEA-4536-9944-580F5967E5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313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14384" y="1556792"/>
            <a:ext cx="7772400" cy="1656185"/>
          </a:xfrm>
        </p:spPr>
        <p:txBody>
          <a:bodyPr>
            <a:normAutofit fontScale="90000"/>
          </a:bodyPr>
          <a:lstStyle/>
          <a:p>
            <a:pPr lvl="0"/>
            <a:r>
              <a:rPr lang="es-EC" dirty="0" smtClean="0">
                <a:latin typeface="Albertus" pitchFamily="34" charset="0"/>
              </a:rPr>
              <a:t/>
            </a:r>
            <a:br>
              <a:rPr lang="es-EC" dirty="0" smtClean="0">
                <a:latin typeface="Albertus" pitchFamily="34" charset="0"/>
              </a:rPr>
            </a:br>
            <a:r>
              <a:rPr lang="es-EC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cs typeface="Aharoni" pitchFamily="2" charset="-79"/>
              </a:rPr>
              <a:t>Título </a:t>
            </a:r>
            <a:r>
              <a:rPr lang="es-EC" dirty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cs typeface="Aharoni" pitchFamily="2" charset="-79"/>
              </a:rPr>
              <a:t>del </a:t>
            </a:r>
            <a:r>
              <a:rPr lang="es-EC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cs typeface="Aharoni" pitchFamily="2" charset="-79"/>
              </a:rPr>
              <a:t>proyecto </a:t>
            </a:r>
            <a:r>
              <a:rPr lang="es-EC" dirty="0">
                <a:solidFill>
                  <a:schemeClr val="tx2">
                    <a:lumMod val="75000"/>
                  </a:schemeClr>
                </a:solidFill>
                <a:latin typeface="Albertus" pitchFamily="34" charset="0"/>
              </a:rPr>
              <a:t/>
            </a:r>
            <a:br>
              <a:rPr lang="es-EC" dirty="0">
                <a:solidFill>
                  <a:schemeClr val="tx2">
                    <a:lumMod val="75000"/>
                  </a:schemeClr>
                </a:solidFill>
                <a:latin typeface="Albertus" pitchFamily="34" charset="0"/>
              </a:rPr>
            </a:br>
            <a:r>
              <a:rPr lang="es-EC" dirty="0">
                <a:latin typeface="Albertus" pitchFamily="34" charset="0"/>
              </a:rPr>
              <a:t/>
            </a:r>
            <a:br>
              <a:rPr lang="es-EC" dirty="0">
                <a:latin typeface="Albertus" pitchFamily="34" charset="0"/>
              </a:rPr>
            </a:br>
            <a:endParaRPr lang="es-EC" dirty="0">
              <a:latin typeface="Albertus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8400" y="2852936"/>
            <a:ext cx="7772400" cy="1656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  <a:t/>
            </a:r>
            <a:b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</a:br>
            <a:r>
              <a:rPr lang="es-EC" sz="44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Indicar </a:t>
            </a:r>
            <a:r>
              <a:rPr lang="es-EC" sz="44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el periodo de duración (ejemplo: Octubre </a:t>
            </a:r>
            <a:r>
              <a:rPr lang="es-EC" sz="44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2016 </a:t>
            </a:r>
            <a:r>
              <a:rPr lang="es-EC" sz="44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– Abril  </a:t>
            </a:r>
            <a:r>
              <a:rPr lang="es-EC" sz="44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2018)</a:t>
            </a:r>
            <a: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  <a:t/>
            </a:r>
            <a:b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</a:br>
            <a: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  <a:t/>
            </a:r>
            <a:br>
              <a:rPr kumimoji="0" lang="es-EC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" pitchFamily="34" charset="0"/>
                <a:ea typeface="+mj-ea"/>
                <a:cs typeface="+mj-cs"/>
              </a:rPr>
            </a:br>
            <a:endParaRPr kumimoji="0" lang="es-EC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ertus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274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259632" y="764704"/>
            <a:ext cx="6990369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smtClean="0">
                <a:latin typeface="Albertus" pitchFamily="34" charset="0"/>
              </a:rPr>
              <a:t>EQUIPO DE INVESTIGADORES:</a:t>
            </a:r>
            <a:endParaRPr lang="es-EC" b="1" dirty="0">
              <a:latin typeface="Albertus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75656" y="1628800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C" sz="2800" b="1" dirty="0" smtClean="0">
                <a:solidFill>
                  <a:schemeClr val="tx1">
                    <a:tint val="75000"/>
                  </a:schemeClr>
                </a:solidFill>
                <a:latin typeface="Albertus" pitchFamily="34" charset="0"/>
              </a:rPr>
              <a:t>DIRECTOR DEL PROYECTO</a:t>
            </a:r>
            <a:r>
              <a:rPr kumimoji="0" lang="es-EC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lbertus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87624" y="2420888"/>
            <a:ext cx="699036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C" sz="40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Nombre del Director</a:t>
            </a:r>
            <a:endParaRPr lang="es-EC" sz="4000" dirty="0">
              <a:solidFill>
                <a:schemeClr val="tx2">
                  <a:lumMod val="75000"/>
                </a:schemeClr>
              </a:solidFill>
              <a:latin typeface="Albertus" pitchFamily="34" charset="0"/>
              <a:ea typeface="+mj-ea"/>
              <a:cs typeface="Aharoni" pitchFamily="2" charset="-79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475656" y="3356992"/>
            <a:ext cx="6990369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C" sz="2800" b="1" dirty="0">
                <a:solidFill>
                  <a:schemeClr val="tx1">
                    <a:tint val="75000"/>
                  </a:schemeClr>
                </a:solidFill>
                <a:latin typeface="Albertus" pitchFamily="34" charset="0"/>
              </a:rPr>
              <a:t>INVESTIGADORES: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259632" y="4149080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C" sz="40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Nombre de los investigadores</a:t>
            </a:r>
            <a:endParaRPr lang="es-EC" sz="4000" dirty="0">
              <a:solidFill>
                <a:schemeClr val="tx2">
                  <a:lumMod val="75000"/>
                </a:schemeClr>
              </a:solidFill>
              <a:latin typeface="Albertus" pitchFamily="34" charset="0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83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259632" y="764704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C" sz="3200" b="1" dirty="0" smtClean="0">
                <a:solidFill>
                  <a:schemeClr val="tx1">
                    <a:tint val="75000"/>
                  </a:schemeClr>
                </a:solidFill>
                <a:latin typeface="Albertus" pitchFamily="34" charset="0"/>
              </a:rPr>
              <a:t>OBJETIVO GENERAL:</a:t>
            </a:r>
            <a:endParaRPr lang="es-EC" sz="3200" b="1" dirty="0">
              <a:solidFill>
                <a:schemeClr val="tx1">
                  <a:tint val="75000"/>
                </a:schemeClr>
              </a:solidFill>
              <a:latin typeface="Albertus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259632" y="1484784"/>
            <a:ext cx="712879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C" sz="40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Escribir el objetivo general</a:t>
            </a:r>
            <a:endParaRPr lang="es-EC" sz="4000" dirty="0">
              <a:solidFill>
                <a:schemeClr val="tx2">
                  <a:lumMod val="75000"/>
                </a:schemeClr>
              </a:solidFill>
              <a:latin typeface="Albertus" pitchFamily="34" charset="0"/>
              <a:ea typeface="+mj-ea"/>
              <a:cs typeface="Aharoni" pitchFamily="2" charset="-79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259632" y="2636912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C" sz="3200" b="1" dirty="0" smtClean="0">
                <a:solidFill>
                  <a:schemeClr val="tx1">
                    <a:tint val="75000"/>
                  </a:schemeClr>
                </a:solidFill>
                <a:latin typeface="Albertus" pitchFamily="34" charset="0"/>
              </a:rPr>
              <a:t>OBJETIVOS ESPECÍFICOS:</a:t>
            </a:r>
            <a:endParaRPr lang="es-EC" sz="3200" b="1" dirty="0">
              <a:solidFill>
                <a:schemeClr val="tx1">
                  <a:tint val="75000"/>
                </a:schemeClr>
              </a:solidFill>
              <a:latin typeface="Albertus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259632" y="3501008"/>
            <a:ext cx="7416824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C" sz="4000" dirty="0" smtClean="0">
                <a:solidFill>
                  <a:schemeClr val="tx2">
                    <a:lumMod val="75000"/>
                  </a:schemeClr>
                </a:solidFill>
                <a:latin typeface="Albertus" pitchFamily="34" charset="0"/>
                <a:ea typeface="+mj-ea"/>
                <a:cs typeface="Aharoni" pitchFamily="2" charset="-79"/>
              </a:rPr>
              <a:t>Escribir los objetivos específicos</a:t>
            </a:r>
            <a:endParaRPr lang="es-EC" sz="4000" dirty="0">
              <a:solidFill>
                <a:schemeClr val="tx2">
                  <a:lumMod val="75000"/>
                </a:schemeClr>
              </a:solidFill>
              <a:latin typeface="Albertus" pitchFamily="34" charset="0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23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RESULTADOS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mtClean="0">
                <a:solidFill>
                  <a:schemeClr val="tx2">
                    <a:lumMod val="75000"/>
                  </a:schemeClr>
                </a:solidFill>
              </a:rPr>
              <a:t>Señale los resultados alcanzados a la fecha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9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METODOLOGÍA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Señale brevemente la metodología utilizada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DIFUSIÓN DE RESULTADOS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mtClean="0">
                <a:solidFill>
                  <a:schemeClr val="tx2">
                    <a:lumMod val="75000"/>
                  </a:schemeClr>
                </a:solidFill>
              </a:rPr>
              <a:t>Indique cómo se ha realizado la difusión de los resultados del proyecto, o cuál es el plan de difusión de los resultados.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Agregue una fotografía del equipo de investigadores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89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79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Título del proyecto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Título del proyecto   </dc:title>
  <dc:creator>Karina</dc:creator>
  <cp:lastModifiedBy>Karina</cp:lastModifiedBy>
  <cp:revision>3</cp:revision>
  <dcterms:created xsi:type="dcterms:W3CDTF">2019-05-07T16:59:47Z</dcterms:created>
  <dcterms:modified xsi:type="dcterms:W3CDTF">2019-05-08T20:50:20Z</dcterms:modified>
</cp:coreProperties>
</file>