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  <p:sldId id="261" r:id="rId7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642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D82D-9E81-4579-9529-4A61713F4179}" type="datetimeFigureOut">
              <a:rPr lang="es-EC" smtClean="0"/>
              <a:t>7/5/2019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7ABD-18E9-4EBF-B44B-DF88FEFCB5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6764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D82D-9E81-4579-9529-4A61713F4179}" type="datetimeFigureOut">
              <a:rPr lang="es-EC" smtClean="0"/>
              <a:t>7/5/2019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7ABD-18E9-4EBF-B44B-DF88FEFCB5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947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D82D-9E81-4579-9529-4A61713F4179}" type="datetimeFigureOut">
              <a:rPr lang="es-EC" smtClean="0"/>
              <a:t>7/5/2019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7ABD-18E9-4EBF-B44B-DF88FEFCB5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8918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D82D-9E81-4579-9529-4A61713F4179}" type="datetimeFigureOut">
              <a:rPr lang="es-EC" smtClean="0"/>
              <a:t>7/5/2019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7ABD-18E9-4EBF-B44B-DF88FEFCB5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3603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D82D-9E81-4579-9529-4A61713F4179}" type="datetimeFigureOut">
              <a:rPr lang="es-EC" smtClean="0"/>
              <a:t>7/5/2019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7ABD-18E9-4EBF-B44B-DF88FEFCB5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68397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D82D-9E81-4579-9529-4A61713F4179}" type="datetimeFigureOut">
              <a:rPr lang="es-EC" smtClean="0"/>
              <a:t>7/5/2019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7ABD-18E9-4EBF-B44B-DF88FEFCB5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5321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D82D-9E81-4579-9529-4A61713F4179}" type="datetimeFigureOut">
              <a:rPr lang="es-EC" smtClean="0"/>
              <a:t>7/5/2019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7ABD-18E9-4EBF-B44B-DF88FEFCB5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7552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D82D-9E81-4579-9529-4A61713F4179}" type="datetimeFigureOut">
              <a:rPr lang="es-EC" smtClean="0"/>
              <a:t>7/5/2019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7ABD-18E9-4EBF-B44B-DF88FEFCB5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12625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D82D-9E81-4579-9529-4A61713F4179}" type="datetimeFigureOut">
              <a:rPr lang="es-EC" smtClean="0"/>
              <a:t>7/5/2019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7ABD-18E9-4EBF-B44B-DF88FEFCB5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22905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D82D-9E81-4579-9529-4A61713F4179}" type="datetimeFigureOut">
              <a:rPr lang="es-EC" smtClean="0"/>
              <a:t>7/5/2019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7ABD-18E9-4EBF-B44B-DF88FEFCB5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9617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D82D-9E81-4579-9529-4A61713F4179}" type="datetimeFigureOut">
              <a:rPr lang="es-EC" smtClean="0"/>
              <a:t>7/5/2019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7ABD-18E9-4EBF-B44B-DF88FEFCB5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46201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BD82D-9E81-4579-9529-4A61713F4179}" type="datetimeFigureOut">
              <a:rPr lang="es-EC" smtClean="0"/>
              <a:t>7/5/2019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B7ABD-18E9-4EBF-B44B-DF88FEFCB5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5452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NOMBRE DE LA UNIVERSIDAD</a:t>
            </a:r>
            <a:endParaRPr lang="es-EC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 smtClean="0"/>
              <a:t>REPRESENTANTE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29008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1187624" y="476673"/>
            <a:ext cx="6912768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4000" b="1" dirty="0" smtClean="0">
                <a:solidFill>
                  <a:schemeClr val="tx1">
                    <a:tint val="75000"/>
                  </a:schemeClr>
                </a:solidFill>
                <a:ea typeface="+mn-ea"/>
                <a:cs typeface="+mn-cs"/>
              </a:rPr>
              <a:t>LÍNEAS DE INVESTIGACIÓN INSTITUCIONALES</a:t>
            </a:r>
            <a:endParaRPr lang="es-EC" sz="4000" b="1" dirty="0">
              <a:solidFill>
                <a:schemeClr val="tx1">
                  <a:tint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827584" y="2276872"/>
            <a:ext cx="763284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dirty="0" smtClean="0">
                <a:solidFill>
                  <a:schemeClr val="tx2">
                    <a:lumMod val="75000"/>
                  </a:schemeClr>
                </a:solidFill>
              </a:rPr>
              <a:t>Indique cinco (5) líneas de investigación fortalecidas institucionalmente</a:t>
            </a:r>
            <a:endParaRPr lang="es-EC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972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1187624" y="476673"/>
            <a:ext cx="6912768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4000" b="1" dirty="0" smtClean="0">
                <a:solidFill>
                  <a:schemeClr val="tx1">
                    <a:tint val="75000"/>
                  </a:schemeClr>
                </a:solidFill>
                <a:ea typeface="+mn-ea"/>
                <a:cs typeface="+mn-cs"/>
              </a:rPr>
              <a:t>Fundamentación de las líneas de investigación</a:t>
            </a:r>
            <a:endParaRPr lang="es-EC" sz="4000" b="1" dirty="0">
              <a:solidFill>
                <a:schemeClr val="tx1">
                  <a:tint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827584" y="2276872"/>
            <a:ext cx="763284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dirty="0" smtClean="0">
                <a:solidFill>
                  <a:schemeClr val="tx2">
                    <a:lumMod val="75000"/>
                  </a:schemeClr>
                </a:solidFill>
              </a:rPr>
              <a:t>Indique los núcleos problemáticos y la 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justificación de la articulación con la realidad local, regional y nacional</a:t>
            </a:r>
            <a:endParaRPr lang="es-EC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591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1187624" y="476673"/>
            <a:ext cx="6912768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4000" b="1" dirty="0" smtClean="0">
                <a:solidFill>
                  <a:schemeClr val="tx1">
                    <a:tint val="75000"/>
                  </a:schemeClr>
                </a:solidFill>
                <a:ea typeface="+mn-ea"/>
                <a:cs typeface="+mn-cs"/>
              </a:rPr>
              <a:t>INFRAESTRUCTURA INSTITUCIONAL</a:t>
            </a:r>
            <a:endParaRPr lang="es-EC" sz="4000" b="1" dirty="0">
              <a:solidFill>
                <a:schemeClr val="tx1">
                  <a:tint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827584" y="2276872"/>
            <a:ext cx="7632848" cy="15121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dirty="0" smtClean="0">
                <a:solidFill>
                  <a:schemeClr val="tx2">
                    <a:lumMod val="75000"/>
                  </a:schemeClr>
                </a:solidFill>
              </a:rPr>
              <a:t>Indique cinco (5) laboratorios o centros de investigación fortalecidos institucionalmente</a:t>
            </a:r>
            <a:endParaRPr lang="es-EC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1187624" y="4149080"/>
            <a:ext cx="7632848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C" dirty="0" smtClean="0">
                <a:solidFill>
                  <a:schemeClr val="tx2">
                    <a:lumMod val="75000"/>
                  </a:schemeClr>
                </a:solidFill>
              </a:rPr>
              <a:t>Agregue fotografías para mostrar cada laboratorio o centro. </a:t>
            </a:r>
            <a:endParaRPr lang="es-EC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776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1187624" y="476673"/>
            <a:ext cx="6912768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4000" b="1" dirty="0" smtClean="0">
                <a:solidFill>
                  <a:schemeClr val="tx1">
                    <a:tint val="75000"/>
                  </a:schemeClr>
                </a:solidFill>
                <a:ea typeface="+mn-ea"/>
                <a:cs typeface="+mn-cs"/>
              </a:rPr>
              <a:t>PROGRAMAS DE POSGRADO </a:t>
            </a:r>
            <a:endParaRPr lang="es-EC" sz="4000" b="1" dirty="0">
              <a:solidFill>
                <a:schemeClr val="tx1">
                  <a:tint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827584" y="2276872"/>
            <a:ext cx="763284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dirty="0" smtClean="0">
                <a:solidFill>
                  <a:schemeClr val="tx2">
                    <a:lumMod val="75000"/>
                  </a:schemeClr>
                </a:solidFill>
              </a:rPr>
              <a:t>Indique cinco (5) programas de posgrado (de preferencia de investigación)</a:t>
            </a:r>
            <a:endParaRPr lang="es-EC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555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1187624" y="476673"/>
            <a:ext cx="6912768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4000" b="1" dirty="0" smtClean="0">
                <a:solidFill>
                  <a:schemeClr val="tx1">
                    <a:tint val="75000"/>
                  </a:schemeClr>
                </a:solidFill>
                <a:ea typeface="+mn-ea"/>
                <a:cs typeface="+mn-cs"/>
              </a:rPr>
              <a:t>JUSTIFICACIÓN DEL DOMINIO</a:t>
            </a:r>
            <a:endParaRPr lang="es-EC" sz="4000" b="1" dirty="0">
              <a:solidFill>
                <a:schemeClr val="tx1">
                  <a:tint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827584" y="2276872"/>
            <a:ext cx="763284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dirty="0" smtClean="0">
                <a:solidFill>
                  <a:schemeClr val="tx2">
                    <a:lumMod val="75000"/>
                  </a:schemeClr>
                </a:solidFill>
              </a:rPr>
              <a:t>Indique como se articulan las líneas, laboratorios, centros y programas de posgrado para fortalecer la investigación institucional</a:t>
            </a:r>
            <a:endParaRPr lang="es-EC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7638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1907</TotalTime>
  <Words>105</Words>
  <Application>Microsoft Office PowerPoint</Application>
  <PresentationFormat>Presentación en pantalla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NOMBRE DE LA UNIVERSIDAD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 LA UNIVERSIDAD</dc:title>
  <dc:creator>Karina</dc:creator>
  <cp:lastModifiedBy>Karina</cp:lastModifiedBy>
  <cp:revision>6</cp:revision>
  <dcterms:created xsi:type="dcterms:W3CDTF">2019-05-07T15:36:48Z</dcterms:created>
  <dcterms:modified xsi:type="dcterms:W3CDTF">2019-05-08T23:24:31Z</dcterms:modified>
</cp:coreProperties>
</file>